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://www.myschoolapp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823475"/>
            <a:ext cx="512393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Necesita un poco de ayuda para alimentar a sus hijos cuando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no hay clases durante el verano?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es-DO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Infórmese aquí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cómo funciona el nuevo </a:t>
            </a: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s-DO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¡Este programa le puede ayudar!</a:t>
            </a:r>
            <a:endParaRPr lang="es-DO" sz="23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667733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un programa federal nuevo que ayuda a las familias a comprar alimentos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sus hijos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de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edad escolar durante el periodo de verano. P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cada niño elegible l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as familias recibirán $120 para comprar alimentos durante el verano. Los niños que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reciben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pueden participar en otros programas de comidas de verano. Recibir este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beneficio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implica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estatus migratorio de los niños o sus familias.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98184" y="4277769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¿Cómo funciona?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95190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229888" y="6204483"/>
            <a:ext cx="4886193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27223" y="8830773"/>
            <a:ext cx="52476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 en Nueva Jersey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6" y="4232311"/>
            <a:ext cx="2491800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25409" y="4694086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en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Nueva Jersey,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se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cargará en una tarjeta EBT que se enviará por correo a su casa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Si es elegible, puede utilizar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para comprar frutas, verduras, carnes, lacteos y panes/cereales integrales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en supermercados, mercados de agricultores y otros lugares que acepten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WIC o SNAP EBT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El Summer EBT es una manera conveniente de ayudar a sus hijos a prosperar.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0" y="6314425"/>
            <a:ext cx="5274889" cy="420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¿Es mi hijo elegible para recibir el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05786" y="6761899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elegible para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si: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hogar ya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beneficios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SNAP, TANF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 cuidado de crianza Foster,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    					 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asiste a una escuela que participa en el Programa Nacional de Almuerzos Escolares o Desayunos Escolares, </a:t>
            </a:r>
            <a:r>
              <a:rPr lang="e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ingresos de su hogar cumplen con los requisitos para recibir comidas escolares federales gratuitas o de precio reducido.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04673" y="4265492"/>
            <a:ext cx="236954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1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</a:t>
            </a:r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Atencion!</a:t>
            </a:r>
          </a:p>
          <a:p>
            <a:pPr algn="just"/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¿Se mudó recientemente? ¿O cree que tienen en su escuala la dirección incorrecta?</a:t>
            </a:r>
          </a:p>
          <a:p>
            <a:pPr algn="just"/>
            <a:endParaRPr lang="en-US" sz="11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Por favor, </a:t>
            </a:r>
            <a:r>
              <a:rPr lang="es-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actualice su dirección con su distrito escolar local para asegurarse de que su tarjeta Summer EBT sea enviada a la dirección correcta!</a:t>
            </a:r>
            <a:endParaRPr lang="en-US" sz="11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80169" y="8966456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0" y="2154632"/>
            <a:ext cx="5541047" cy="663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0" y="889685"/>
            <a:ext cx="6623222" cy="61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" b="1" dirty="0">
                <a:solidFill>
                  <a:srgbClr val="106B36"/>
                </a:solidFill>
              </a:rPr>
              <a:t>¿Cómo solicito los beneficios de Summer EBT en Nueva Jersey?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46123" y="8966456"/>
            <a:ext cx="5377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El 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26" y="8300728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12356" y="2204422"/>
            <a:ext cx="2532644" cy="4311904"/>
            <a:chOff x="5253038" y="4232311"/>
            <a:chExt cx="2580818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76335" y="4232311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253038" y="4569403"/>
              <a:ext cx="2580818" cy="3292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latin typeface="Open Sans" panose="020B0606030504020204" pitchFamily="34" charset="0"/>
                </a:rPr>
                <a:t>Applicar</a:t>
              </a:r>
              <a:r>
                <a:rPr lang="en-US" sz="1400" b="1" i="0" u="none" strike="noStrike" baseline="0" dirty="0">
                  <a:latin typeface="Open Sans" panose="020B0606030504020204" pitchFamily="34" charset="0"/>
                </a:rPr>
                <a:t>:</a:t>
              </a:r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r>
                <a:rPr lang="en-US" sz="1400" b="1" dirty="0">
                  <a:latin typeface="Open Sans" panose="020B0606030504020204" pitchFamily="34" charset="0"/>
                  <a:hlinkClick r:id="rId4"/>
                </a:rPr>
                <a:t>www.myschoolapps.com</a:t>
              </a:r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r>
                <a:rPr lang="en-US" sz="1400" b="1" i="0" u="none" strike="noStrike" baseline="0" dirty="0" err="1">
                  <a:latin typeface="Open Sans" panose="020B0606030504020204" pitchFamily="34" charset="0"/>
                </a:rPr>
                <a:t>Contacto</a:t>
              </a:r>
              <a:r>
                <a:rPr lang="en-US" sz="1400" b="1" i="0" u="none" strike="noStrike" baseline="0" dirty="0">
                  <a:latin typeface="Open Sans" panose="020B0606030504020204" pitchFamily="34" charset="0"/>
                </a:rPr>
                <a:t>:</a:t>
              </a:r>
            </a:p>
            <a:p>
              <a:r>
                <a:rPr lang="en-US" sz="1400" dirty="0">
                  <a:latin typeface="Open Sans" panose="020B0606030504020204" pitchFamily="34" charset="0"/>
                </a:rPr>
                <a:t>Jennifer </a:t>
              </a:r>
              <a:r>
                <a:rPr lang="en-US" sz="1400" dirty="0" err="1">
                  <a:latin typeface="Open Sans" panose="020B0606030504020204" pitchFamily="34" charset="0"/>
                </a:rPr>
                <a:t>Giaccone</a:t>
              </a:r>
              <a:endParaRPr lang="en-US" sz="1400" dirty="0">
                <a:latin typeface="Open Sans" panose="020B0606030504020204" pitchFamily="34" charset="0"/>
              </a:endParaRPr>
            </a:p>
            <a:p>
              <a:r>
                <a:rPr lang="en-US" sz="1400" i="0" u="none" strike="noStrike" baseline="0" dirty="0">
                  <a:latin typeface="Open Sans" panose="020B0606030504020204" pitchFamily="34" charset="0"/>
                </a:rPr>
                <a:t>(6</a:t>
              </a:r>
              <a:r>
                <a:rPr lang="en-US" sz="1400" dirty="0">
                  <a:latin typeface="Open Sans" panose="020B0606030504020204" pitchFamily="34" charset="0"/>
                </a:rPr>
                <a:t>09) 698-5800 x 11103</a:t>
              </a:r>
              <a:endParaRPr lang="en-US" sz="1400" i="0" u="none" strike="noStrike" baseline="0" dirty="0">
                <a:latin typeface="Open Sans" panose="020B0606030504020204" pitchFamily="34" charset="0"/>
              </a:endParaRPr>
            </a:p>
            <a:p>
              <a:endParaRPr lang="en-US" sz="1400" b="0" i="0" u="none" strike="noStrike" baseline="0" dirty="0">
                <a:latin typeface="Open Sans" panose="020B0606030504020204" pitchFamily="34" charset="0"/>
              </a:endParaRPr>
            </a:p>
            <a:p>
              <a:r>
                <a:rPr lang="es-ES" sz="1400" b="1" dirty="0">
                  <a:latin typeface="Open Sans" panose="020B0606030504020204" pitchFamily="34" charset="0"/>
                </a:rPr>
                <a:t>Las solicitudes en papel se pueden devolver a:</a:t>
              </a:r>
            </a:p>
            <a:p>
              <a:endParaRPr lang="en-US" sz="1400" b="1" i="0" u="none" strike="noStrike" baseline="0" dirty="0">
                <a:latin typeface="Open Sans" panose="020B0606030504020204" pitchFamily="34" charset="0"/>
              </a:endParaRPr>
            </a:p>
            <a:p>
              <a:r>
                <a:rPr lang="en-US" sz="1400" dirty="0">
                  <a:latin typeface="Open Sans" panose="020B0606030504020204" pitchFamily="34" charset="0"/>
                </a:rPr>
                <a:t>Barnegat Township Schools</a:t>
              </a:r>
            </a:p>
            <a:p>
              <a:r>
                <a:rPr lang="en-US" sz="1400" i="0" u="none" strike="noStrike" baseline="0" dirty="0">
                  <a:latin typeface="Open Sans" panose="020B0606030504020204" pitchFamily="34" charset="0"/>
                </a:rPr>
                <a:t>550 Barnegat Blvd N</a:t>
              </a:r>
            </a:p>
            <a:p>
              <a:r>
                <a:rPr lang="en-US" sz="1400" dirty="0">
                  <a:latin typeface="Open Sans" panose="020B0606030504020204" pitchFamily="34" charset="0"/>
                </a:rPr>
                <a:t>Barnegat, NJ 08005</a:t>
              </a:r>
              <a:endParaRPr lang="en-US" sz="1400" i="0" u="none" strike="noStrike" baseline="0" dirty="0"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131104" y="1484787"/>
            <a:ext cx="52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que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uchas familias reciban </a:t>
            </a:r>
            <a:r>
              <a:rPr lang="es-DO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s-DO" sz="120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automáticamente</a:t>
            </a:r>
            <a:r>
              <a:rPr lang="es-DO" sz="1200" b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reciben otros beneficios, pero si este no es su caso podrán también solicitar el programa.  </a:t>
            </a:r>
            <a:endParaRPr lang="es-DO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43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41208" y="2087649"/>
            <a:ext cx="2999839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recibe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de SNAP, TANF o cuidado de crianza Foster,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automáticamente elegible y recibirá el beneficio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En este caso usted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tiene que completar una solicitud, pero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asegúrese de que su distrito escolar local tenga su dirección actualizada. Recibirá una tarjeta EBT por correo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 Ponga mucha atención en su correo durante junio.</a:t>
            </a:r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s-DO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completó una Solicitud de Comidas Escolares y su hijo fue aprobado para recibir comidas escolares federales gratuitas o de precio reducido, su hijo es automáticamente elegible y obtendrá el Summer EBT. Usted </a:t>
            </a:r>
            <a:r>
              <a:rPr lang="es-DO" sz="1050" b="1" u="sng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necesita completar otra solicitud, pero asegúrese de que su distrito escolar local tenga su dirección actualizada. Recibirá la tarjeta EBT por correo. Ponga mucha atención en su correo durante junio.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hijo no es elegible automáticamente y usted no completó ni devolvió una Solicitud de Comidas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scolares a la escuela de su hijo, pero cree que su hijo puede calificar, le recomendamos completar la Solicitud de Comidas Escolares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y la envíe a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distrito escolar local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 más tardar el 19 de abril de 2024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ver si califica para el beneficio federal Summer EBT antes del inicio del verano.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s-D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seguirán aceptando solicitudes durante todo el verano.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solicitar los beneficios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: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  <a:hlinkClick r:id="rId4"/>
              </a:rPr>
              <a:t>www.myschoolapps.com</a:t>
            </a:r>
            <a:endParaRPr lang="es-DO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endParaRPr lang="es-DO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050" b="1" i="0" u="none" strike="noStrike" kern="1200" cap="none" spc="0" normalizeH="0" baseline="0" noProof="0" dirty="0">
              <a:ln>
                <a:noFill/>
              </a:ln>
              <a:solidFill>
                <a:srgbClr val="56575A"/>
              </a:solidFill>
              <a:effectLst/>
              <a:highlight>
                <a:srgbClr val="FFFF00"/>
              </a:highligh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-1256" y="6566115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3" y="6468040"/>
            <a:ext cx="2164863" cy="17129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1A2672-CBF6-1DAF-C4A6-285A2C793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30"/>
            <a:ext cx="65" cy="2385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820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Necesita un poco de ayuda para alimentar a sus hijos cuando  no hay clases durante el verano?   Infórmese aquí cómo funciona el nuevo Summer EBT  ¡Este programa le puede ayudar!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Stephanie Youmans</cp:lastModifiedBy>
  <cp:revision>167</cp:revision>
  <dcterms:created xsi:type="dcterms:W3CDTF">2024-02-23T19:42:38Z</dcterms:created>
  <dcterms:modified xsi:type="dcterms:W3CDTF">2024-03-26T19:53:34Z</dcterms:modified>
</cp:coreProperties>
</file>